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2" r:id="rId1"/>
  </p:sldMasterIdLst>
  <p:notesMasterIdLst>
    <p:notesMasterId r:id="rId4"/>
  </p:notesMasterIdLst>
  <p:handoutMasterIdLst>
    <p:handoutMasterId r:id="rId5"/>
  </p:handoutMasterIdLst>
  <p:sldIdLst>
    <p:sldId id="256" r:id="rId2"/>
    <p:sldId id="257" r:id="rId3"/>
  </p:sldIdLst>
  <p:sldSz cx="9144000" cy="6858000" type="screen4x3"/>
  <p:notesSz cx="6858000" cy="9144000"/>
  <p:embeddedFontLst>
    <p:embeddedFont>
      <p:font typeface="Consolas" panose="020B0609020204030204" pitchFamily="49" charset="0"/>
      <p:regular r:id="rId6"/>
      <p:bold r:id="rId7"/>
      <p:italic r:id="rId8"/>
      <p:boldItalic r:id="rId9"/>
    </p:embeddedFont>
    <p:embeddedFont>
      <p:font typeface="Noto Sans KR" panose="020B0200000000000000" pitchFamily="50" charset="-127"/>
      <p:regular r:id="rId10"/>
      <p:bold r:id="rId11"/>
    </p:embeddedFont>
    <p:embeddedFont>
      <p:font typeface="Noto Sans KR Black" panose="020B0200000000000000" pitchFamily="50" charset="-127"/>
      <p:bold r:id="rId12"/>
    </p:embeddedFont>
    <p:embeddedFont>
      <p:font typeface="맑은 고딕" panose="00000800000000000000" pitchFamily="50" charset="-127"/>
      <p:regular r:id="rId13"/>
      <p:bold r:id="rId1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686B"/>
    <a:srgbClr val="E2E2E2"/>
    <a:srgbClr val="F9A5C3"/>
    <a:srgbClr val="EF19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514" autoAdjust="0"/>
    <p:restoredTop sz="94629" autoAdjust="0"/>
  </p:normalViewPr>
  <p:slideViewPr>
    <p:cSldViewPr snapToGrid="0">
      <p:cViewPr varScale="1">
        <p:scale>
          <a:sx n="127" d="100"/>
          <a:sy n="127" d="100"/>
        </p:scale>
        <p:origin x="2288" y="99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102" d="100"/>
          <a:sy n="102" d="100"/>
        </p:scale>
        <p:origin x="4378" y="7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handoutMaster" Target="handoutMasters/handoutMaster1.xml"/><Relationship Id="rId15" Type="http://schemas.openxmlformats.org/officeDocument/2006/relationships/presProps" Target="presProps.xml"/><Relationship Id="rId10" Type="http://schemas.openxmlformats.org/officeDocument/2006/relationships/font" Target="fonts/font5.fntdata"/><Relationship Id="rId4" Type="http://schemas.openxmlformats.org/officeDocument/2006/relationships/notesMaster" Target="notesMasters/notesMaster1.xml"/><Relationship Id="rId9" Type="http://schemas.openxmlformats.org/officeDocument/2006/relationships/font" Target="fonts/font4.fntdata"/><Relationship Id="rId14" Type="http://schemas.openxmlformats.org/officeDocument/2006/relationships/font" Target="fonts/font9.fntdata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E3AA4EF-4335-E732-D143-8A39BF2BB49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2E9C03-B6BB-CB66-AFE0-C045799E53D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608C99-50FC-49C1-B67D-EC368DCE539E}" type="datetimeFigureOut">
              <a:rPr lang="ko-KR" altLang="en-US" smtClean="0"/>
              <a:t>2025-11-02</a:t>
            </a:fld>
            <a:endParaRPr lang="ko-KR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8CDA7F-150A-2CA9-615E-D214422186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9079D0-5BF0-459C-67A1-A48D9328D1E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32C238-7004-4191-8B37-01FA95CCCC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69894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960E8C-8C1D-4B30-A5A4-A47C015E2EE6}" type="datetimeFigureOut">
              <a:rPr lang="ko-KR" altLang="en-US" smtClean="0"/>
              <a:t>2025-11-02</a:t>
            </a:fld>
            <a:endParaRPr lang="ko-KR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D1814B-4F43-4F9A-B89D-8CB45E4B51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24319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173819DB-E2EE-2BFA-BD3E-98F0E4815D5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05CCF-7D6A-42D7-9FEF-C4ED66D9E4A9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7842637-95C8-0D8A-C4F1-59F52C90AA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5710" y="836712"/>
            <a:ext cx="8636770" cy="196977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648A9"/>
                </a:solidFill>
              </a:defRPr>
            </a:lvl1pPr>
          </a:lstStyle>
          <a:p>
            <a:r>
              <a:rPr lang="ko-KR" altLang="en-US" dirty="0"/>
              <a:t>제목</a:t>
            </a:r>
          </a:p>
        </p:txBody>
      </p:sp>
      <p:pic>
        <p:nvPicPr>
          <p:cNvPr id="8" name="그림 6">
            <a:extLst>
              <a:ext uri="{FF2B5EF4-FFF2-40B4-BE49-F238E27FC236}">
                <a16:creationId xmlns:a16="http://schemas.microsoft.com/office/drawing/2014/main" id="{AB41D97C-8F34-7A8A-E6F9-19FF3C3775B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2345" y="3429000"/>
            <a:ext cx="1624587" cy="1505715"/>
          </a:xfrm>
          <a:prstGeom prst="rect">
            <a:avLst/>
          </a:prstGeom>
        </p:spPr>
      </p:pic>
      <p:sp>
        <p:nvSpPr>
          <p:cNvPr id="9" name="모서리가 둥근 직사각형 12">
            <a:extLst>
              <a:ext uri="{FF2B5EF4-FFF2-40B4-BE49-F238E27FC236}">
                <a16:creationId xmlns:a16="http://schemas.microsoft.com/office/drawing/2014/main" id="{F21864A8-DB22-161B-39D3-0847FD65D379}"/>
              </a:ext>
            </a:extLst>
          </p:cNvPr>
          <p:cNvSpPr/>
          <p:nvPr userDrawn="1"/>
        </p:nvSpPr>
        <p:spPr>
          <a:xfrm>
            <a:off x="1936506" y="5770048"/>
            <a:ext cx="5308637" cy="344071"/>
          </a:xfrm>
          <a:prstGeom prst="roundRect">
            <a:avLst>
              <a:gd name="adj" fmla="val 50000"/>
            </a:avLst>
          </a:prstGeom>
          <a:solidFill>
            <a:srgbClr val="D5E8FF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ko-KR" altLang="en-US" b="1" dirty="0">
              <a:solidFill>
                <a:prstClr val="white"/>
              </a:solidFill>
              <a:latin typeface="+mj-ea"/>
              <a:ea typeface="+mj-ea"/>
            </a:endParaRPr>
          </a:p>
        </p:txBody>
      </p:sp>
      <p:sp>
        <p:nvSpPr>
          <p:cNvPr id="10" name="Text Placeholder 17">
            <a:extLst>
              <a:ext uri="{FF2B5EF4-FFF2-40B4-BE49-F238E27FC236}">
                <a16:creationId xmlns:a16="http://schemas.microsoft.com/office/drawing/2014/main" id="{F2FE30AB-A6BB-C7DA-67C7-53AD696A5C3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36507" y="5770048"/>
            <a:ext cx="5308636" cy="365125"/>
          </a:xfrm>
        </p:spPr>
        <p:txBody>
          <a:bodyPr/>
          <a:lstStyle>
            <a:lvl1pPr algn="ctr">
              <a:buNone/>
              <a:defRPr>
                <a:solidFill>
                  <a:srgbClr val="0648A9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78402532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{&quot;grow&quot;: 6, &quot;margin&quot;: 0.3, &quot;align&quot;: 4}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65922" y="1337388"/>
            <a:ext cx="8612156" cy="4937288"/>
          </a:xfrm>
        </p:spPr>
        <p:txBody>
          <a:bodyPr numCol="3" spcCol="432000">
            <a:normAutofit/>
          </a:bodyPr>
          <a:lstStyle>
            <a:lvl1pPr marL="342900" indent="-342900">
              <a:buFont typeface="+mj-lt"/>
              <a:buAutoNum type="arabicPeriod"/>
              <a:tabLst>
                <a:tab pos="4320000" algn="r"/>
              </a:tabLst>
              <a:defRPr sz="1200"/>
            </a:lvl1pPr>
            <a:lvl2pPr marL="513675" indent="-257175">
              <a:buFont typeface="+mj-lt"/>
              <a:buAutoNum type="arabicParenR"/>
              <a:tabLst>
                <a:tab pos="4320000" algn="r"/>
              </a:tabLst>
              <a:defRPr sz="1050"/>
            </a:lvl2pPr>
            <a:lvl3pPr marL="702675" indent="-257175">
              <a:buFont typeface="+mj-lt"/>
              <a:buAutoNum type="arabicParenR"/>
              <a:tabLst>
                <a:tab pos="4320000" algn="r"/>
              </a:tabLst>
              <a:defRPr sz="900"/>
            </a:lvl3pPr>
            <a:lvl4pPr marL="918675" indent="-257175">
              <a:buFont typeface="+mj-lt"/>
              <a:buAutoNum type="arabicParenR"/>
              <a:tabLst>
                <a:tab pos="4320000" algn="r"/>
              </a:tabLst>
              <a:defRPr sz="900"/>
            </a:lvl4pPr>
            <a:lvl5pPr marL="1107675" indent="-257175">
              <a:buFont typeface="+mj-lt"/>
              <a:buAutoNum type="arabicParenR"/>
              <a:tabLst>
                <a:tab pos="4320000" algn="r"/>
              </a:tabLst>
              <a:defRPr sz="900"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859043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amp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E763D-33A7-57C5-8B7D-16EFC98E7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82484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10">
            <a:extLst>
              <a:ext uri="{FF2B5EF4-FFF2-40B4-BE49-F238E27FC236}">
                <a16:creationId xmlns:a16="http://schemas.microsoft.com/office/drawing/2014/main" id="{1840A284-33B6-929E-2B24-BD84E48C5B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7367" y="1030779"/>
            <a:ext cx="8613663" cy="5215562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28919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10">
            <a:extLst>
              <a:ext uri="{FF2B5EF4-FFF2-40B4-BE49-F238E27FC236}">
                <a16:creationId xmlns:a16="http://schemas.microsoft.com/office/drawing/2014/main" id="{11201047-EC22-B0D2-5D84-B079575F11A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709739"/>
            <a:ext cx="9144000" cy="2852737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altLang="ko-KR" dirty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26513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0">
            <a:extLst>
              <a:ext uri="{FF2B5EF4-FFF2-40B4-BE49-F238E27FC236}">
                <a16:creationId xmlns:a16="http://schemas.microsoft.com/office/drawing/2014/main" id="{EFCD5D61-1B2B-28F1-929A-AED4F29F087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B8C0272F-3F14-23E2-D614-5A7DF0F1C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{&quot;grow&quot;: 6, &quot;margin&quot;: 0.3, &quot;align&quot;: 4}"/>
          <p:cNvSpPr>
            <a:spLocks noGrp="1"/>
          </p:cNvSpPr>
          <p:nvPr>
            <p:ph sz="half" idx="1"/>
          </p:nvPr>
        </p:nvSpPr>
        <p:spPr>
          <a:xfrm>
            <a:off x="271115" y="1030779"/>
            <a:ext cx="4245279" cy="518904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en-US" dirty="0"/>
          </a:p>
        </p:txBody>
      </p:sp>
      <p:sp>
        <p:nvSpPr>
          <p:cNvPr id="11" name="{&quot;grow&quot;: 4, &quot;margin&quot;: 0.3, &quot;align&quot;: 6}">
            <a:extLst>
              <a:ext uri="{FF2B5EF4-FFF2-40B4-BE49-F238E27FC236}">
                <a16:creationId xmlns:a16="http://schemas.microsoft.com/office/drawing/2014/main" id="{6D2A44E9-26E5-9720-C5CE-CE0B07A18C99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649125" y="1030778"/>
            <a:ext cx="4245279" cy="5189047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3374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1116" y="980728"/>
            <a:ext cx="8613663" cy="584775"/>
          </a:xfrm>
        </p:spPr>
        <p:txBody>
          <a:bodyPr/>
          <a:lstStyle/>
          <a:p>
            <a:r>
              <a:rPr lang="en-US" altLang="ko-KR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2970" y="1732191"/>
            <a:ext cx="4235212" cy="410605"/>
          </a:xfrm>
        </p:spPr>
        <p:txBody>
          <a:bodyPr anchor="ctr">
            <a:norm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2970" y="2309484"/>
            <a:ext cx="4235212" cy="3880179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732191"/>
            <a:ext cx="4251880" cy="410605"/>
          </a:xfrm>
        </p:spPr>
        <p:txBody>
          <a:bodyPr anchor="ctr">
            <a:norm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309484"/>
            <a:ext cx="4251880" cy="3880179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05CCF-7D6A-42D7-9FEF-C4ED66D9E4A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4308620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05CCF-7D6A-42D7-9FEF-C4ED66D9E4A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2510796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618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10">
            <a:extLst>
              <a:ext uri="{FF2B5EF4-FFF2-40B4-BE49-F238E27FC236}">
                <a16:creationId xmlns:a16="http://schemas.microsoft.com/office/drawing/2014/main" id="{5366FF06-009E-5B60-2873-FCDDC56CA12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EC30E4FD-D044-945D-85A0-FC446EDED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10" name="{&quot;grow&quot;: 6, &quot;margin&quot;: 0.1}">
            <a:extLst>
              <a:ext uri="{FF2B5EF4-FFF2-40B4-BE49-F238E27FC236}">
                <a16:creationId xmlns:a16="http://schemas.microsoft.com/office/drawing/2014/main" id="{683D0FC7-E7C4-0BB6-F21A-A3A81D6B691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71116" y="1030779"/>
            <a:ext cx="2564760" cy="5617156"/>
          </a:xfrm>
        </p:spPr>
        <p:txBody>
          <a:bodyPr>
            <a:normAutofit/>
          </a:bodyPr>
          <a:lstStyle>
            <a:lvl1pPr>
              <a:defRPr sz="1200"/>
            </a:lvl1pPr>
            <a:lvl2pPr>
              <a:defRPr sz="1100"/>
            </a:lvl2pPr>
            <a:lvl3pPr>
              <a:defRPr sz="105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11" name="{&quot;align&quot;: 6, &quot;margin&quot;: 0.1}">
            <a:extLst>
              <a:ext uri="{FF2B5EF4-FFF2-40B4-BE49-F238E27FC236}">
                <a16:creationId xmlns:a16="http://schemas.microsoft.com/office/drawing/2014/main" id="{C2E87670-2DE9-A95D-B0C5-4228D057462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2885303" y="1030779"/>
            <a:ext cx="5999476" cy="5617156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48993043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0373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44259" y="148281"/>
            <a:ext cx="8648220" cy="5278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ko-KR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7367" y="1030779"/>
            <a:ext cx="8613663" cy="521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</a:p>
          <a:p>
            <a:pPr lvl="5"/>
            <a:r>
              <a:rPr lang="en-US" altLang="ko-KR" dirty="0"/>
              <a:t>Code Block</a:t>
            </a:r>
          </a:p>
          <a:p>
            <a:pPr lvl="6"/>
            <a:r>
              <a:rPr lang="en-US" dirty="0"/>
              <a:t>Quote</a:t>
            </a:r>
          </a:p>
          <a:p>
            <a:pPr lvl="7"/>
            <a:r>
              <a:rPr lang="en-US" dirty="0"/>
              <a:t>Header 4</a:t>
            </a:r>
          </a:p>
          <a:p>
            <a:pPr lvl="8"/>
            <a:r>
              <a:rPr lang="en-US" dirty="0"/>
              <a:t>Header 3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97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11/2/2025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2363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F05CCF-7D6A-42D7-9FEF-C4ED66D9E4A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89346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55" r:id="rId9"/>
    <p:sldLayoutId id="2147483661" r:id="rId10"/>
    <p:sldLayoutId id="2147483658" r:id="rId11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CADE4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" presetID="3" presetClass="emph" presetSubtype="2" fill="hold" grpId="2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335B74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3" grpId="0"/>
    </p:bldLst>
  </p:timing>
  <p:hf hdr="0" ftr="0" dt="0"/>
  <p:txStyles>
    <p:titleStyle>
      <a:lvl1pPr algn="ctr" defTabSz="914400" rtl="0" eaLnBrk="1" latinLnBrk="1" hangingPunct="1">
        <a:lnSpc>
          <a:spcPct val="9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15900" indent="-215900" algn="l" defTabSz="914400" rtl="0" eaLnBrk="1" latinLnBrk="1" hangingPunct="1">
        <a:lnSpc>
          <a:spcPct val="100000"/>
        </a:lnSpc>
        <a:spcBef>
          <a:spcPts val="400"/>
        </a:spcBef>
        <a:spcAft>
          <a:spcPts val="400"/>
        </a:spcAft>
        <a:buClr>
          <a:schemeClr val="accent5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44500" indent="-215900" algn="l" defTabSz="914400" rtl="0" eaLnBrk="1" latinLnBrk="1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5"/>
        </a:buClr>
        <a:buFont typeface="Wingdings" panose="05000000000000000000" pitchFamily="2" charset="2"/>
        <a:buChar char="§"/>
        <a:defRPr sz="1400" kern="1200">
          <a:solidFill>
            <a:schemeClr val="tx2"/>
          </a:solidFill>
          <a:latin typeface="+mn-lt"/>
          <a:ea typeface="+mn-ea"/>
          <a:cs typeface="+mn-cs"/>
        </a:defRPr>
      </a:lvl2pPr>
      <a:lvl3pPr marL="623888" indent="-215900" algn="l" defTabSz="914400" rtl="0" eaLnBrk="1" latinLnBrk="1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5"/>
        </a:buClr>
        <a:buFont typeface="Wingdings" panose="05000000000000000000" pitchFamily="2" charset="2"/>
        <a:buChar char="§"/>
        <a:defRPr sz="1200" kern="1200">
          <a:solidFill>
            <a:schemeClr val="accent4"/>
          </a:solidFill>
          <a:latin typeface="+mn-lt"/>
          <a:ea typeface="+mn-ea"/>
          <a:cs typeface="+mn-cs"/>
        </a:defRPr>
      </a:lvl3pPr>
      <a:lvl4pPr marL="809625" indent="-215900" algn="l" defTabSz="914400" rtl="0" eaLnBrk="1" latinLnBrk="1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5"/>
        </a:buClr>
        <a:buFont typeface="Wingdings" panose="05000000000000000000" pitchFamily="2" charset="2"/>
        <a:buChar char="§"/>
        <a:defRPr sz="11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989013" indent="-215900" algn="l" defTabSz="914400" rtl="0" eaLnBrk="1" latinLnBrk="1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5"/>
        </a:buClr>
        <a:buFont typeface="Wingdings" panose="05000000000000000000" pitchFamily="2" charset="2"/>
        <a:buChar char="§"/>
        <a:defRPr sz="11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" indent="-228600" algn="l" defTabSz="914400" rtl="0" eaLnBrk="1" latinLnBrk="1" hangingPunct="1">
        <a:lnSpc>
          <a:spcPct val="90000"/>
        </a:lnSpc>
        <a:spcBef>
          <a:spcPts val="0"/>
        </a:spcBef>
        <a:buClr>
          <a:schemeClr val="bg1">
            <a:lumMod val="85000"/>
          </a:schemeClr>
        </a:buClr>
        <a:buFont typeface="+mj-lt"/>
        <a:buAutoNum type="arabicPlain"/>
        <a:defRPr sz="1100" kern="1200" baseline="0">
          <a:solidFill>
            <a:schemeClr val="tx1">
              <a:lumMod val="85000"/>
              <a:lumOff val="15000"/>
            </a:schemeClr>
          </a:solidFill>
          <a:latin typeface="Consolas" panose="020B0609020204030204" pitchFamily="49" charset="0"/>
          <a:ea typeface="+mn-ea"/>
          <a:cs typeface="+mn-cs"/>
        </a:defRPr>
      </a:lvl6pPr>
      <a:lvl7pPr marL="228600" indent="-360000" algn="l" defTabSz="914400" rtl="0" eaLnBrk="1" latinLnBrk="1" hangingPunct="1">
        <a:lnSpc>
          <a:spcPct val="114000"/>
        </a:lnSpc>
        <a:spcBef>
          <a:spcPts val="800"/>
        </a:spcBef>
        <a:spcAft>
          <a:spcPts val="800"/>
        </a:spcAft>
        <a:buClr>
          <a:schemeClr val="accent3"/>
        </a:buClr>
        <a:buSzPct val="90000"/>
        <a:buFont typeface="Noto Sans KR" panose="020B0200000000000000" pitchFamily="50" charset="-127"/>
        <a:buChar char="☞"/>
        <a:defRPr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0" indent="0" algn="l" defTabSz="914400" rtl="0" eaLnBrk="1" latinLnBrk="1" hangingPunct="1">
        <a:lnSpc>
          <a:spcPct val="90000"/>
        </a:lnSpc>
        <a:spcBef>
          <a:spcPts val="500"/>
        </a:spcBef>
        <a:spcAft>
          <a:spcPts val="500"/>
        </a:spcAft>
        <a:buFont typeface="Arial" panose="020B0604020202020204" pitchFamily="34" charset="0"/>
        <a:buNone/>
        <a:defRPr sz="1400" kern="1200">
          <a:solidFill>
            <a:schemeClr val="tx1"/>
          </a:solidFill>
          <a:latin typeface="+mj-ea"/>
          <a:ea typeface="+mj-ea"/>
          <a:cs typeface="+mn-cs"/>
        </a:defRPr>
      </a:lvl8pPr>
      <a:lvl9pPr marL="0" indent="0" algn="l" defTabSz="914400" rtl="0" eaLnBrk="1" latinLnBrk="1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600" kern="1200">
          <a:solidFill>
            <a:schemeClr val="accent1"/>
          </a:solidFill>
          <a:latin typeface="+mj-ea"/>
          <a:ea typeface="+mj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FB17136-FBEC-D380-C3BA-DBCAE74077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E07FFD6-30AA-CA46-AA23-A36EBE29CA1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7086600" y="6356350"/>
            <a:ext cx="2057400" cy="365125"/>
          </a:xfrm>
        </p:spPr>
        <p:txBody>
          <a:bodyPr/>
          <a:lstStyle/>
          <a:p>
            <a:fld id="{48F63A3B-78C7-47BE-AE5E-E10140E04643}" type="slidenum">
              <a:rPr lang="en-US" smtClean="0"/>
              <a:t>2</a:t>
            </a:fld>
            <a:endParaRPr lang="en-US" dirty="0"/>
          </a:p>
        </p:txBody>
      </p:sp>
      <p:pic>
        <p:nvPicPr>
          <p:cNvPr id="19" name="Picture 4" descr="C:\Users\구T\Desktop\877_1603_산통부\시안\7.png">
            <a:extLst>
              <a:ext uri="{FF2B5EF4-FFF2-40B4-BE49-F238E27FC236}">
                <a16:creationId xmlns:a16="http://schemas.microsoft.com/office/drawing/2014/main" id="{0A32EC21-8BBF-B063-C346-AD553F55A18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9674"/>
          <a:stretch/>
        </p:blipFill>
        <p:spPr bwMode="auto">
          <a:xfrm>
            <a:off x="2585725" y="1666487"/>
            <a:ext cx="5949230" cy="901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직사각형 19">
            <a:extLst>
              <a:ext uri="{FF2B5EF4-FFF2-40B4-BE49-F238E27FC236}">
                <a16:creationId xmlns:a16="http://schemas.microsoft.com/office/drawing/2014/main" id="{86715216-9AA0-CA93-9501-ED66FF279117}"/>
              </a:ext>
            </a:extLst>
          </p:cNvPr>
          <p:cNvSpPr/>
          <p:nvPr/>
        </p:nvSpPr>
        <p:spPr bwMode="auto">
          <a:xfrm>
            <a:off x="3362947" y="1935954"/>
            <a:ext cx="591509" cy="400110"/>
          </a:xfrm>
          <a:prstGeom prst="rect">
            <a:avLst/>
          </a:prstGeom>
        </p:spPr>
        <p:txBody>
          <a:bodyPr wrap="none" lIns="0" tIns="0" rIns="0" bIns="0" anchor="ctr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latinLnBrk="0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600" b="1" kern="0" dirty="0">
                <a:solidFill>
                  <a:srgbClr val="002060"/>
                </a:solidFill>
                <a:latin typeface="+mn-ea"/>
              </a:rPr>
              <a:t>000</a:t>
            </a:r>
            <a:endParaRPr lang="ko-KR" altLang="en-US" sz="2600" b="1" kern="0" dirty="0">
              <a:solidFill>
                <a:srgbClr val="002060"/>
              </a:solidFill>
              <a:latin typeface="+mn-ea"/>
            </a:endParaRPr>
          </a:p>
        </p:txBody>
      </p:sp>
      <p:pic>
        <p:nvPicPr>
          <p:cNvPr id="22" name="Picture 3">
            <a:extLst>
              <a:ext uri="{FF2B5EF4-FFF2-40B4-BE49-F238E27FC236}">
                <a16:creationId xmlns:a16="http://schemas.microsoft.com/office/drawing/2014/main" id="{0BC59DB6-2C2D-54B5-C33A-A6618A2842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59659" y="1687050"/>
            <a:ext cx="855600" cy="860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Rectangle 5">
            <a:extLst>
              <a:ext uri="{FF2B5EF4-FFF2-40B4-BE49-F238E27FC236}">
                <a16:creationId xmlns:a16="http://schemas.microsoft.com/office/drawing/2014/main" id="{A29CC4FD-681C-09C5-0910-74301FFAAA0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59660" y="1803684"/>
            <a:ext cx="855599" cy="584775"/>
          </a:xfrm>
          <a:prstGeom prst="rect">
            <a:avLst/>
          </a:prstGeom>
          <a:noFill/>
          <a:effectLst/>
        </p:spPr>
        <p:txBody>
          <a:bodyPr anchor="ctr">
            <a:spAutoFit/>
            <a:scene3d>
              <a:camera prst="orthographicFront"/>
              <a:lightRig rig="threePt" dir="t"/>
            </a:scene3d>
            <a:sp3d contourW="12700">
              <a:bevelT w="1270" h="25400"/>
              <a:contourClr>
                <a:schemeClr val="bg1"/>
              </a:contourClr>
            </a:sp3d>
          </a:bodyPr>
          <a:lstStyle>
            <a:defPPr>
              <a:defRPr lang="ko-KR"/>
            </a:defPPr>
            <a:lvl1pPr algn="ctr">
              <a:defRPr b="1">
                <a:solidFill>
                  <a:schemeClr val="bg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defRPr>
            </a:lvl1pPr>
          </a:lstStyle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3200" kern="0" dirty="0">
                <a:solidFill>
                  <a:srgbClr val="002060"/>
                </a:solidFill>
                <a:latin typeface="+mn-ea"/>
                <a:ea typeface="+mn-ea"/>
                <a:cs typeface="+mn-cs"/>
              </a:rPr>
              <a:t>Ⅰ</a:t>
            </a:r>
          </a:p>
        </p:txBody>
      </p:sp>
      <p:pic>
        <p:nvPicPr>
          <p:cNvPr id="24" name="Picture 4" descr="C:\Users\구T\Desktop\877_1603_산통부\시안\7.png">
            <a:extLst>
              <a:ext uri="{FF2B5EF4-FFF2-40B4-BE49-F238E27FC236}">
                <a16:creationId xmlns:a16="http://schemas.microsoft.com/office/drawing/2014/main" id="{935B1BB6-7C86-8AA7-885E-FC9ECFB5BE9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34322"/>
          <a:stretch/>
        </p:blipFill>
        <p:spPr bwMode="auto">
          <a:xfrm>
            <a:off x="2583211" y="2925027"/>
            <a:ext cx="5952192" cy="901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Picture 3">
            <a:extLst>
              <a:ext uri="{FF2B5EF4-FFF2-40B4-BE49-F238E27FC236}">
                <a16:creationId xmlns:a16="http://schemas.microsoft.com/office/drawing/2014/main" id="{1D8BED03-12AD-0DC3-B6A9-42DE9A1497C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59659" y="2945590"/>
            <a:ext cx="855600" cy="860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7" name="Rectangle 5">
            <a:extLst>
              <a:ext uri="{FF2B5EF4-FFF2-40B4-BE49-F238E27FC236}">
                <a16:creationId xmlns:a16="http://schemas.microsoft.com/office/drawing/2014/main" id="{0A39C8BD-F048-C95D-7B96-1ACC05B1A5A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59660" y="3062224"/>
            <a:ext cx="855599" cy="584775"/>
          </a:xfrm>
          <a:prstGeom prst="rect">
            <a:avLst/>
          </a:prstGeom>
          <a:noFill/>
          <a:effectLst/>
        </p:spPr>
        <p:txBody>
          <a:bodyPr anchor="ctr">
            <a:spAutoFit/>
            <a:scene3d>
              <a:camera prst="orthographicFront"/>
              <a:lightRig rig="threePt" dir="t"/>
            </a:scene3d>
            <a:sp3d contourW="12700">
              <a:bevelT w="1270" h="25400"/>
              <a:contourClr>
                <a:schemeClr val="bg1"/>
              </a:contourClr>
            </a:sp3d>
          </a:bodyPr>
          <a:lstStyle>
            <a:defPPr>
              <a:defRPr lang="ko-KR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3200" b="1" kern="0">
                <a:solidFill>
                  <a:srgbClr val="002060"/>
                </a:solidFill>
                <a:latin typeface="HY견명조" panose="02030600000101010101" pitchFamily="18" charset="-127"/>
                <a:ea typeface="HY견명조" panose="02030600000101010101" pitchFamily="18" charset="-127"/>
              </a:defRPr>
            </a:lvl1pPr>
          </a:lstStyle>
          <a:p>
            <a:r>
              <a:rPr lang="en-US" altLang="ko-KR" dirty="0">
                <a:latin typeface="+mn-ea"/>
                <a:ea typeface="+mn-ea"/>
              </a:rPr>
              <a:t>Ⅱ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CD61A5DF-A308-4C3D-A0EF-BD6CA9CF1ACC}"/>
              </a:ext>
            </a:extLst>
          </p:cNvPr>
          <p:cNvSpPr/>
          <p:nvPr/>
        </p:nvSpPr>
        <p:spPr bwMode="auto">
          <a:xfrm>
            <a:off x="3362947" y="3196876"/>
            <a:ext cx="666849" cy="400110"/>
          </a:xfrm>
          <a:prstGeom prst="rect">
            <a:avLst/>
          </a:prstGeom>
        </p:spPr>
        <p:txBody>
          <a:bodyPr wrap="none" lIns="0" tIns="0" rIns="0" bIns="0" anchor="ctr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latinLnBrk="0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600" b="1" kern="0" dirty="0">
                <a:solidFill>
                  <a:srgbClr val="002060"/>
                </a:solidFill>
                <a:latin typeface="+mn-ea"/>
              </a:rPr>
              <a:t>000</a:t>
            </a:r>
            <a:r>
              <a:rPr lang="ko-KR" altLang="en-US" sz="2600" b="1" kern="0" dirty="0">
                <a:solidFill>
                  <a:srgbClr val="002060"/>
                </a:solidFill>
                <a:latin typeface="+mn-ea"/>
              </a:rPr>
              <a:t> </a:t>
            </a:r>
          </a:p>
        </p:txBody>
      </p:sp>
      <p:pic>
        <p:nvPicPr>
          <p:cNvPr id="29" name="Picture 4" descr="C:\Users\구T\Desktop\877_1603_산통부\시안\7.png">
            <a:extLst>
              <a:ext uri="{FF2B5EF4-FFF2-40B4-BE49-F238E27FC236}">
                <a16:creationId xmlns:a16="http://schemas.microsoft.com/office/drawing/2014/main" id="{F0B90BD6-29A8-5561-524E-E60436DFAFD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" r="34321"/>
          <a:stretch/>
        </p:blipFill>
        <p:spPr bwMode="auto">
          <a:xfrm>
            <a:off x="2583093" y="4149163"/>
            <a:ext cx="5952331" cy="901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3">
            <a:extLst>
              <a:ext uri="{FF2B5EF4-FFF2-40B4-BE49-F238E27FC236}">
                <a16:creationId xmlns:a16="http://schemas.microsoft.com/office/drawing/2014/main" id="{5FF392AF-3489-8C81-F135-89644C5361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2159659" y="4169726"/>
            <a:ext cx="855600" cy="8605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2" name="Rectangle 5">
            <a:extLst>
              <a:ext uri="{FF2B5EF4-FFF2-40B4-BE49-F238E27FC236}">
                <a16:creationId xmlns:a16="http://schemas.microsoft.com/office/drawing/2014/main" id="{C28E0C72-89F7-12C2-72F2-D16FAB7E0E9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159660" y="4286360"/>
            <a:ext cx="855599" cy="584775"/>
          </a:xfrm>
          <a:prstGeom prst="rect">
            <a:avLst/>
          </a:prstGeom>
          <a:noFill/>
          <a:effectLst/>
        </p:spPr>
        <p:txBody>
          <a:bodyPr anchor="ctr">
            <a:spAutoFit/>
            <a:scene3d>
              <a:camera prst="orthographicFront"/>
              <a:lightRig rig="threePt" dir="t"/>
            </a:scene3d>
            <a:sp3d contourW="12700">
              <a:bevelT w="1270" h="25400"/>
              <a:contourClr>
                <a:schemeClr val="bg1"/>
              </a:contourClr>
            </a:sp3d>
          </a:bodyPr>
          <a:lstStyle>
            <a:defPPr>
              <a:defRPr lang="ko-KR"/>
            </a:defPPr>
            <a:lvl1pPr algn="ctr" fontAlgn="auto">
              <a:spcBef>
                <a:spcPts val="0"/>
              </a:spcBef>
              <a:spcAft>
                <a:spcPts val="0"/>
              </a:spcAft>
              <a:defRPr sz="3200" b="1" kern="0">
                <a:solidFill>
                  <a:srgbClr val="002060"/>
                </a:solidFill>
                <a:latin typeface="HY견명조" panose="02030600000101010101" pitchFamily="18" charset="-127"/>
                <a:ea typeface="HY견명조" panose="02030600000101010101" pitchFamily="18" charset="-127"/>
              </a:defRPr>
            </a:lvl1pPr>
          </a:lstStyle>
          <a:p>
            <a:r>
              <a:rPr lang="en-US" altLang="ko-KR" dirty="0">
                <a:latin typeface="+mn-ea"/>
                <a:ea typeface="+mn-ea"/>
              </a:rPr>
              <a:t>Ⅲ</a:t>
            </a:r>
          </a:p>
        </p:txBody>
      </p:sp>
      <p:sp>
        <p:nvSpPr>
          <p:cNvPr id="33" name="직사각형 32">
            <a:extLst>
              <a:ext uri="{FF2B5EF4-FFF2-40B4-BE49-F238E27FC236}">
                <a16:creationId xmlns:a16="http://schemas.microsoft.com/office/drawing/2014/main" id="{87D82B88-23CB-DB57-02E8-2561E9866F0E}"/>
              </a:ext>
            </a:extLst>
          </p:cNvPr>
          <p:cNvSpPr/>
          <p:nvPr/>
        </p:nvSpPr>
        <p:spPr bwMode="auto">
          <a:xfrm>
            <a:off x="3362947" y="4399958"/>
            <a:ext cx="591509" cy="400110"/>
          </a:xfrm>
          <a:prstGeom prst="rect">
            <a:avLst/>
          </a:prstGeom>
        </p:spPr>
        <p:txBody>
          <a:bodyPr wrap="none" lIns="0" tIns="0" rIns="0" bIns="0" anchor="ctr">
            <a:spAutoFit/>
            <a:scene3d>
              <a:camera prst="orthographicFront"/>
              <a:lightRig rig="threePt" dir="t"/>
            </a:scene3d>
            <a:sp3d>
              <a:bevelT w="1270" h="25400"/>
            </a:sp3d>
          </a:bodyPr>
          <a:lstStyle/>
          <a:p>
            <a:pPr latinLnBrk="0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ko-KR" sz="2600" b="1" kern="0" dirty="0">
                <a:solidFill>
                  <a:srgbClr val="002060"/>
                </a:solidFill>
                <a:latin typeface="+mn-ea"/>
              </a:rPr>
              <a:t>000</a:t>
            </a:r>
            <a:endParaRPr lang="ko-KR" altLang="en-US" sz="2600" b="1" kern="0" dirty="0">
              <a:solidFill>
                <a:srgbClr val="002060"/>
              </a:solidFill>
              <a:latin typeface="+mn-ea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3E4C7E0B-635D-FBCD-FD10-07D10AC13AA0}"/>
              </a:ext>
            </a:extLst>
          </p:cNvPr>
          <p:cNvSpPr/>
          <p:nvPr/>
        </p:nvSpPr>
        <p:spPr>
          <a:xfrm>
            <a:off x="738164" y="1668731"/>
            <a:ext cx="781816" cy="3339044"/>
          </a:xfrm>
          <a:prstGeom prst="rect">
            <a:avLst/>
          </a:prstGeom>
          <a:gradFill>
            <a:gsLst>
              <a:gs pos="0">
                <a:srgbClr val="1649A6"/>
              </a:gs>
              <a:gs pos="100000">
                <a:srgbClr val="277DC0"/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400" dirty="0">
                <a:latin typeface="+mj-ea"/>
                <a:ea typeface="+mj-ea"/>
              </a:rPr>
              <a:t>목차</a:t>
            </a:r>
          </a:p>
        </p:txBody>
      </p:sp>
    </p:spTree>
    <p:extLst>
      <p:ext uri="{BB962C8B-B14F-4D97-AF65-F5344CB8AC3E}">
        <p14:creationId xmlns:p14="http://schemas.microsoft.com/office/powerpoint/2010/main" val="166508457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0648A9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ustom 2">
      <a:majorFont>
        <a:latin typeface="Noto Sans KR Black"/>
        <a:ea typeface="Noto Sans KR Black"/>
        <a:cs typeface=""/>
      </a:majorFont>
      <a:minorFont>
        <a:latin typeface="Noto Sans KR"/>
        <a:ea typeface="Noto Sans KR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464</TotalTime>
  <Words>8</Words>
  <Application>Microsoft Office PowerPoint</Application>
  <PresentationFormat>On-screen Show (4:3)</PresentationFormat>
  <Paragraphs>8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9" baseType="lpstr">
      <vt:lpstr>맑은 고딕</vt:lpstr>
      <vt:lpstr>Consolas</vt:lpstr>
      <vt:lpstr>Noto Sans KR Black</vt:lpstr>
      <vt:lpstr>Wingdings</vt:lpstr>
      <vt:lpstr>Arial</vt:lpstr>
      <vt:lpstr>Noto Sans KR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Untitled</dc:title>
  <dc:creator>No Author</dc:creator>
  <cp:lastModifiedBy>문형 배</cp:lastModifiedBy>
  <cp:revision>151</cp:revision>
  <dcterms:created xsi:type="dcterms:W3CDTF">2024-02-09T18:46:30Z</dcterms:created>
  <dcterms:modified xsi:type="dcterms:W3CDTF">2025-11-02T05:48:20Z</dcterms:modified>
</cp:coreProperties>
</file>

<file path=docProps/thumbnail.jpeg>
</file>